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274320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75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C6EE9"/>
    <a:srgbClr val="1A4BA9"/>
    <a:srgbClr val="092073"/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834" y="54"/>
      </p:cViewPr>
      <p:guideLst>
        <p:guide orient="horz" pos="8400"/>
        <p:guide pos="75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60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5430" y="304800"/>
            <a:ext cx="26561143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1" y="2808514"/>
            <a:ext cx="6422571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35430" y="7315200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35430" y="8001000"/>
            <a:ext cx="6422571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35430" y="11811000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35430" y="12496800"/>
            <a:ext cx="6422571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71755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0574001" y="12409714"/>
            <a:ext cx="6422571" cy="37229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05740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0574001" y="2808514"/>
            <a:ext cx="6422571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0574001" y="117565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7175501" y="2808514"/>
            <a:ext cx="6422571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762003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4819431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683500" y="80336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683500" y="12279086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38430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3843001" y="2808514"/>
            <a:ext cx="6422571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14414500" y="12279086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14414500" y="80336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14414500" y="39188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400" y="16192707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>
          <a:noFill/>
          <a:ln>
            <a:solidFill>
              <a:srgbClr val="092073"/>
            </a:solidFill>
          </a:ln>
        </p:spPr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>
          <a:noFill/>
          <a:ln>
            <a:noFill/>
          </a:ln>
        </p:spPr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>
          <a:solidFill>
            <a:srgbClr val="1A4BA9"/>
          </a:solidFill>
          <a:ln>
            <a:solidFill>
              <a:srgbClr val="092073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22" name="Chart Placeholder 21"/>
          <p:cNvSpPr>
            <a:spLocks noGrp="1"/>
          </p:cNvSpPr>
          <p:nvPr>
            <p:ph type="chart" sz="quarter" idx="29"/>
          </p:nvPr>
        </p:nvSpPr>
        <p:spPr>
          <a:noFill/>
          <a:ln>
            <a:noFill/>
          </a:ln>
        </p:spPr>
      </p:sp>
      <p:sp>
        <p:nvSpPr>
          <p:cNvPr id="23" name="Chart Placeholder 22"/>
          <p:cNvSpPr>
            <a:spLocks noGrp="1"/>
          </p:cNvSpPr>
          <p:nvPr>
            <p:ph type="chart" sz="quarter" idx="30"/>
          </p:nvPr>
        </p:nvSpPr>
        <p:spPr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32</cp:revision>
  <dcterms:created xsi:type="dcterms:W3CDTF">2013-01-28T22:40:39Z</dcterms:created>
  <dcterms:modified xsi:type="dcterms:W3CDTF">2018-06-16T00:54:14Z</dcterms:modified>
</cp:coreProperties>
</file>