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16459200" cy="16459200"/>
  <p:notesSz cx="6858000" cy="9144000"/>
  <p:defaultTextStyle>
    <a:defPPr>
      <a:defRPr lang="en-US"/>
    </a:defPPr>
    <a:lvl1pPr marL="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273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547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821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309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368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642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915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6190" algn="l" defTabSz="1746547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4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06B"/>
    <a:srgbClr val="1D4EA6"/>
    <a:srgbClr val="C4172F"/>
    <a:srgbClr val="D83248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418" y="54"/>
      </p:cViewPr>
      <p:guideLst>
        <p:guide orient="horz" pos="8400"/>
        <p:guide pos="45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36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261257" y="304800"/>
            <a:ext cx="15936686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 anchor="ctr" anchorCtr="1"/>
          <a:lstStyle>
            <a:lvl1pPr>
              <a:defRPr sz="31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261257" y="2133600"/>
            <a:ext cx="50945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261257" y="2819400"/>
            <a:ext cx="5094514" cy="43434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54" indent="0">
              <a:buNone/>
              <a:defRPr sz="1400" baseline="0"/>
            </a:lvl2pPr>
            <a:lvl3pPr marL="386424" indent="0">
              <a:buNone/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261257" y="7315200"/>
            <a:ext cx="50945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61257" y="8001000"/>
            <a:ext cx="5094514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261257" y="11811000"/>
            <a:ext cx="50945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261257" y="12496800"/>
            <a:ext cx="5094514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marR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547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5682343" y="2133600"/>
            <a:ext cx="50945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1103429" y="12496800"/>
            <a:ext cx="5094514" cy="36576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1103429" y="2133600"/>
            <a:ext cx="50945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1103429" y="2819400"/>
            <a:ext cx="5094514" cy="8839200"/>
          </a:xfrm>
          <a:prstGeom prst="rect">
            <a:avLst/>
          </a:prstGeom>
        </p:spPr>
        <p:txBody>
          <a:bodyPr vert="horz" lIns="78373" tIns="39187" rIns="78373" bIns="39187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1103429" y="11811000"/>
            <a:ext cx="5094514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78373" tIns="39187" rIns="78373" bIns="39187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1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5682343" y="2819400"/>
            <a:ext cx="5094514" cy="133350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 baseline="0"/>
            </a:lvl1pPr>
            <a:lvl2pPr marL="198654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457200" y="457200"/>
            <a:ext cx="1175657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4891657" y="457200"/>
            <a:ext cx="1175657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78373" tIns="39187" rIns="78373" bIns="39187"/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6074229" y="8077200"/>
            <a:ext cx="4310743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6074229" y="12268200"/>
            <a:ext cx="4310743" cy="3352800"/>
          </a:xfrm>
          <a:prstGeom prst="rect">
            <a:avLst/>
          </a:prstGeom>
        </p:spPr>
        <p:txBody>
          <a:bodyPr vert="horz" lIns="78373" tIns="39187" rIns="78373" bIns="39187"/>
          <a:lstStyle>
            <a:lvl1pPr marL="0" indent="0">
              <a:buNone/>
              <a:defRPr sz="1400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2286" y="16197943"/>
            <a:ext cx="1175657" cy="1881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46547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4956" indent="-654956" algn="l" defTabSz="1746547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070" indent="-545796" algn="l" defTabSz="1746547" rtl="0" eaLnBrk="1" latinLnBrk="0" hangingPunct="1">
        <a:spcBef>
          <a:spcPct val="20000"/>
        </a:spcBef>
        <a:buFont typeface="Arial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83185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458" indent="-436637" algn="l" defTabSz="1746547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9732" indent="-436637" algn="l" defTabSz="1746547" rtl="0" eaLnBrk="1" latinLnBrk="0" hangingPunct="1">
        <a:spcBef>
          <a:spcPct val="20000"/>
        </a:spcBef>
        <a:buFont typeface="Arial" pitchFamily="34" charset="0"/>
        <a:buChar char="»"/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03005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676278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549553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422826" indent="-436637" algn="l" defTabSz="1746547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3273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6547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19821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93095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66368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39642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12915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86190" algn="l" defTabSz="1746547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solidFill>
            <a:srgbClr val="1D4EA6"/>
          </a:solidFill>
          <a:ln>
            <a:solidFill>
              <a:srgbClr val="09306B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/>
          </p:nvPr>
        </p:nvSpPr>
        <p:spPr>
          <a:solidFill>
            <a:srgbClr val="1D4EA6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/>
          </p:nvPr>
        </p:nvSpPr>
        <p:spPr>
          <a:solidFill>
            <a:srgbClr val="1D4EA6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/>
          </p:nvPr>
        </p:nvSpPr>
        <p:spPr>
          <a:solidFill>
            <a:srgbClr val="1D4EA6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6"/>
          </p:nvPr>
        </p:nvSpPr>
        <p:spPr>
          <a:solidFill>
            <a:srgbClr val="1D4EA6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8"/>
          </p:nvPr>
        </p:nvSpPr>
        <p:spPr>
          <a:solidFill>
            <a:srgbClr val="1D4EA6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0"/>
          </p:nvPr>
        </p:nvSpPr>
        <p:spPr>
          <a:solidFill>
            <a:srgbClr val="1D4EA6"/>
          </a:solidFill>
          <a:ln>
            <a:solidFill>
              <a:srgbClr val="09306B"/>
            </a:solidFill>
          </a:ln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Picture Placeholder 31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4" name="Chart Placeholder 33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35" name="Chart Placeholder 34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22</cp:revision>
  <dcterms:created xsi:type="dcterms:W3CDTF">2013-01-28T22:40:39Z</dcterms:created>
  <dcterms:modified xsi:type="dcterms:W3CDTF">2018-06-16T00:42:43Z</dcterms:modified>
</cp:coreProperties>
</file>