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90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446" y="426"/>
      </p:cViewPr>
      <p:guideLst>
        <p:guide orient="horz" pos="9800"/>
        <p:guide pos="90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7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522516" y="355600"/>
            <a:ext cx="31873372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1" y="3276600"/>
            <a:ext cx="7707085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22516" y="85344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22516" y="9334500"/>
            <a:ext cx="7707085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22516" y="137795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22516" y="14579600"/>
            <a:ext cx="7707085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6106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4688801" y="14478000"/>
            <a:ext cx="7707085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46888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4688801" y="3276600"/>
            <a:ext cx="7707085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4688801" y="137160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610601" y="3276600"/>
            <a:ext cx="7707085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914403" y="533400"/>
            <a:ext cx="2351315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9783316" y="533400"/>
            <a:ext cx="2351315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9220200" y="9372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9220200" y="14325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6611601" y="2514600"/>
            <a:ext cx="7707085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6611601" y="3276600"/>
            <a:ext cx="7707085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7297400" y="14325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7297400" y="93726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7297400" y="4572000"/>
            <a:ext cx="6521378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2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hart Placeholder 42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44" name="Chart Placeholder 43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45" name="Chart Placeholder 44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28</cp:revision>
  <dcterms:created xsi:type="dcterms:W3CDTF">2013-01-28T22:40:39Z</dcterms:created>
  <dcterms:modified xsi:type="dcterms:W3CDTF">2018-06-16T00:37:13Z</dcterms:modified>
</cp:coreProperties>
</file>