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19202400" cy="16459200"/>
  <p:notesSz cx="6858000" cy="9144000"/>
  <p:defaultTextStyle>
    <a:defPPr>
      <a:defRPr lang="en-US"/>
    </a:defPPr>
    <a:lvl1pPr marL="0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18870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37740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05661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07548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09435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11322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13209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150962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0">
          <p15:clr>
            <a:srgbClr val="A4A3A4"/>
          </p15:clr>
        </p15:guide>
        <p15:guide id="2" pos="52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022" y="54"/>
      </p:cViewPr>
      <p:guideLst>
        <p:guide orient="horz" pos="8400"/>
        <p:guide pos="52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36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304800" y="304800"/>
            <a:ext cx="18592800" cy="1676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anchor="ctr" anchorCtr="1"/>
          <a:lstStyle>
            <a:lvl1pPr>
              <a:defRPr sz="36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2133600"/>
            <a:ext cx="5943600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819400"/>
            <a:ext cx="5943600" cy="434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  <a:lvl2pPr marL="231775" indent="0">
              <a:buNone/>
              <a:defRPr sz="1600" baseline="0"/>
            </a:lvl2pPr>
            <a:lvl3pPr marL="450850" indent="0">
              <a:buNone/>
              <a:defRPr sz="1600" baseline="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7315200"/>
            <a:ext cx="5943600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8001000"/>
            <a:ext cx="5943600" cy="3657600"/>
          </a:xfrm>
          <a:prstGeom prst="rect">
            <a:avLst/>
          </a:prstGeom>
        </p:spPr>
        <p:txBody>
          <a:bodyPr vert="horz"/>
          <a:lstStyle>
            <a:lvl1pPr marL="0" marR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0" marR="0" lvl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11811000"/>
            <a:ext cx="5943600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2496800"/>
            <a:ext cx="5943600" cy="3657600"/>
          </a:xfrm>
          <a:prstGeom prst="rect">
            <a:avLst/>
          </a:prstGeom>
        </p:spPr>
        <p:txBody>
          <a:bodyPr vert="horz"/>
          <a:lstStyle>
            <a:lvl1pPr marL="0" marR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0" marR="0" lvl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6629400" y="2133600"/>
            <a:ext cx="5943600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2954000" y="12496800"/>
            <a:ext cx="5943600" cy="3657600"/>
          </a:xfrm>
          <a:prstGeom prst="rect">
            <a:avLst/>
          </a:prstGeom>
        </p:spPr>
        <p:txBody>
          <a:bodyPr vert="horz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0" y="2133600"/>
            <a:ext cx="5943600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2954000" y="2819400"/>
            <a:ext cx="5943600" cy="8839200"/>
          </a:xfrm>
          <a:prstGeom prst="rect">
            <a:avLst/>
          </a:prstGeom>
        </p:spPr>
        <p:txBody>
          <a:bodyPr vert="horz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12954000" y="11811000"/>
            <a:ext cx="5943600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6629400" y="2819400"/>
            <a:ext cx="5943600" cy="13335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  <a:lvl2pPr marL="231775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533400" y="457200"/>
            <a:ext cx="1371600" cy="13716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17373600" y="457200"/>
            <a:ext cx="1371600" cy="13716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7086600" y="8077200"/>
            <a:ext cx="5029200" cy="3352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7086600" y="12268200"/>
            <a:ext cx="5029200" cy="3352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/>
            </a:lvl1pPr>
          </a:lstStyle>
          <a:p>
            <a:endParaRPr lang="en-US" dirty="0"/>
          </a:p>
        </p:txBody>
      </p:sp>
      <p:pic>
        <p:nvPicPr>
          <p:cNvPr id="4" name="Picture 3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0" y="16201437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37740" rtl="0" eaLnBrk="1" latinLnBrk="0" hangingPunct="1">
        <a:spcBef>
          <a:spcPct val="0"/>
        </a:spcBef>
        <a:buNone/>
        <a:defRPr sz="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4153" indent="-764153" algn="l" defTabSz="2037740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655664" indent="-636794" algn="l" defTabSz="2037740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547176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3566046" indent="-509435" algn="l" defTabSz="203774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584916" indent="-509435" algn="l" defTabSz="2037740" rtl="0" eaLnBrk="1" latinLnBrk="0" hangingPunct="1">
        <a:spcBef>
          <a:spcPct val="20000"/>
        </a:spcBef>
        <a:buFont typeface="Arial" pitchFamily="34" charset="0"/>
        <a:buChar char="»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603786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622656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641527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660397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870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7740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5661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7548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9435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1322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3209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50962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rgbClr val="C0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solidFill>
            <a:srgbClr val="C00000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>
          <a:solidFill>
            <a:srgbClr val="C00000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>
          <a:solidFill>
            <a:srgbClr val="C00000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>
          <a:solidFill>
            <a:srgbClr val="C00000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</p:nvPr>
        </p:nvSpPr>
        <p:spPr>
          <a:solidFill>
            <a:srgbClr val="C00000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0"/>
          </p:nvPr>
        </p:nvSpPr>
        <p:spPr>
          <a:solidFill>
            <a:srgbClr val="C00000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34" name="Chart Placeholder 33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35" name="Chart Placeholder 34"/>
          <p:cNvSpPr>
            <a:spLocks noGrp="1"/>
          </p:cNvSpPr>
          <p:nvPr>
            <p:ph type="chart" sz="quarter" idx="25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22</cp:revision>
  <dcterms:created xsi:type="dcterms:W3CDTF">2013-01-28T22:40:39Z</dcterms:created>
  <dcterms:modified xsi:type="dcterms:W3CDTF">2018-06-15T19:27:33Z</dcterms:modified>
</cp:coreProperties>
</file>